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474cecc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474cecc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77bdfb48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77bdfb48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474cecc9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474cecc9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77bdfb48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77bdfb48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77bdfb48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77bdfb48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77bdfb48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77bdfb48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72164d4c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72164d4c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72164d4c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72164d4c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72164d4c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72164d4cc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72164d4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72164d4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72164d4c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72164d4c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2164d4c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2164d4c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72164d4c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72164d4c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77bdfb48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77bdfb48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72164d4c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72164d4c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77bdfb48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77bdfb48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77bdfb48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77bdfb48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988950"/>
            <a:ext cx="8520600" cy="15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Better Together: Text and Context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11"/>
              <a:t>Team Overview and Individual Progress Report</a:t>
            </a:r>
            <a:endParaRPr sz="241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Melissa Mitchell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07/07/23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Overview</a:t>
            </a:r>
            <a:r>
              <a:rPr lang="en"/>
              <a:t> – My Contributions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00" y="1297625"/>
            <a:ext cx="2544707" cy="17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200" y="1271399"/>
            <a:ext cx="2582350" cy="175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800" y="1271400"/>
            <a:ext cx="2654724" cy="17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7200" y="3219375"/>
            <a:ext cx="2582351" cy="174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9550" y="3219375"/>
            <a:ext cx="2753453" cy="18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1280975" y="1017725"/>
            <a:ext cx="14037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Specter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3870150" y="1027263"/>
            <a:ext cx="14037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Specter 2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6627313" y="1027263"/>
            <a:ext cx="14037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LinkBERT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2684675" y="2984763"/>
            <a:ext cx="14037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SciNCL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5110700" y="2984763"/>
            <a:ext cx="14037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Proposed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Hierarchical Clustering (Agglomerative)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475" y="1517676"/>
            <a:ext cx="2903725" cy="22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 descr="hierarchical clusteri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25" y="1363363"/>
            <a:ext cx="4612925" cy="24167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23"/>
          <p:cNvSpPr txBox="1"/>
          <p:nvPr/>
        </p:nvSpPr>
        <p:spPr>
          <a:xfrm>
            <a:off x="2380250" y="3875900"/>
            <a:ext cx="18741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Example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Overview</a:t>
            </a:r>
            <a:r>
              <a:rPr lang="en"/>
              <a:t> – My Contribution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488850" y="15204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75" y="1347263"/>
            <a:ext cx="1923526" cy="15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213" y="1356900"/>
            <a:ext cx="1923526" cy="151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0050" y="1353399"/>
            <a:ext cx="1923526" cy="151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1174" y="3406224"/>
            <a:ext cx="1951401" cy="15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5450" y="3422150"/>
            <a:ext cx="1923524" cy="14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1458125" y="1017725"/>
            <a:ext cx="14037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Specter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665800" y="1017738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Specter 2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5775400" y="1017738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LinkBERT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2384675" y="3077988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SciNCL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4707988" y="3077988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Proposed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Overview</a:t>
            </a:r>
            <a:r>
              <a:rPr lang="en"/>
              <a:t> – My Contributions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75" y="1347263"/>
            <a:ext cx="1923526" cy="15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1458125" y="1017725"/>
            <a:ext cx="14037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Specter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3665800" y="1017738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Specter 2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5775400" y="1017738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LinkBERT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2384675" y="2972813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SciNCL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707988" y="2972813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Proposed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501" y="1347271"/>
            <a:ext cx="1850027" cy="14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0925" y="1372175"/>
            <a:ext cx="1850024" cy="148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4850" y="3375776"/>
            <a:ext cx="1850025" cy="14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3450" y="3375775"/>
            <a:ext cx="1850024" cy="15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Overview</a:t>
            </a:r>
            <a:r>
              <a:rPr lang="en"/>
              <a:t> – My Contributions</a:t>
            </a:r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1458125" y="1017725"/>
            <a:ext cx="14037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Specter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3665800" y="1017738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Specter 2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5775400" y="1017738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LinkBERT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2384675" y="2972813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SciNCL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4707988" y="2972813"/>
            <a:ext cx="14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Proposed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650" y="1322925"/>
            <a:ext cx="1923524" cy="153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325" y="1312251"/>
            <a:ext cx="2032567" cy="16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0925" y="1417222"/>
            <a:ext cx="1923525" cy="153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5799" y="3326844"/>
            <a:ext cx="2032575" cy="160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8177" y="3353923"/>
            <a:ext cx="1923524" cy="154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Overview</a:t>
            </a:r>
            <a:r>
              <a:rPr lang="en"/>
              <a:t> – My Contributions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 cumulative citation counts for each year for the task of citation count prediction after k years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 x K matrix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 is approximately 270m for all papers, K is 340 years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Each entry represents a paper being cited in the corresponding year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most recent citation graph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Overview</a:t>
            </a:r>
            <a:r>
              <a:rPr lang="en"/>
              <a:t> – Next Steps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be assigned projects to work on to support development of tasks and metrics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Paper collection analysis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Convert Jupyter Notebook into more user friendly format, web UI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Generalize to work for any collection of papers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Understand clusters in more depth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Compare / contrast clustering of different embeddings of same documents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Consider papers from varying distances from centroid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Does the closest one represent the cluster well? How to better represent and understand each cluster?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How does the k-means result compare to the hierarchical ordering?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Introduction (2 minutes)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Overall Motivation</a:t>
            </a:r>
            <a:endParaRPr sz="17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Team Overview (4-5 minutes)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Evaluation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Resources / Systems</a:t>
            </a:r>
            <a:endParaRPr sz="17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Project Overview (6-8 minutes)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My Contributions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Current Work / Next Steps</a:t>
            </a:r>
            <a:endParaRPr sz="17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Questions 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Introduction</a:t>
            </a:r>
            <a:r>
              <a:rPr lang="en"/>
              <a:t> – Overall Motivation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do problems scale with time and complexity?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Text and context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Models become outdated quickly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Scientific output doubles every 9 years</a:t>
            </a:r>
            <a:endParaRPr sz="16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Teams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b="1"/>
              <a:t>Evaluation</a:t>
            </a:r>
            <a:endParaRPr sz="1600" b="1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600"/>
              <a:t>Dynamic evaluation instead of static benchmark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Propose tasks, metrics, etc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b="1"/>
              <a:t>Resources / Systems</a:t>
            </a:r>
            <a:endParaRPr sz="1600" b="1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Make splits, run models on splits, etc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Make production runs easier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Team Overview</a:t>
            </a:r>
            <a:r>
              <a:rPr lang="en"/>
              <a:t> – Evaluation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 that studies scale over time / space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Citation recommendation</a:t>
            </a:r>
            <a:endParaRPr u="sng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Citations after k years</a:t>
            </a:r>
            <a:endParaRPr u="sng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Repeat citations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Publication year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Venue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Peer review score prediction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drawbacks of current evaluation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 emphasis on SOTA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Treat models as dynamic instead of static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525" y="1656950"/>
            <a:ext cx="2940034" cy="291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Team Overview</a:t>
            </a:r>
            <a:r>
              <a:rPr lang="en"/>
              <a:t> – Resources / Systems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graph into 100 pieces by time, cumulative graphs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Itself and all previous graphs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Extract graphs and get ProNE embeddings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ProNE embeddings are n x k matrix, node is paper, edge is citation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Cosines in embedding space represents distance in graph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Initialize network embeddings as by formulating task as sparse matrix factorization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Enhance embeddings by propagating them in spectrally modulated space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ProNE bottleneck: SVD for sparse graph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Team Overview</a:t>
            </a:r>
            <a:r>
              <a:rPr lang="en"/>
              <a:t> – Resources / Systems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Pre-factorization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Tiling for speed optimization, matmul on GPU (John)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Chebyshev expansion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sparse matrix pytorch library to speed up sparse matrix multiplications (Ben)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Reduce memory requirements by limiting number of matrices loaded in code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Final step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Sparse matrix multiplication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GNN vs ProNE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Verify by comparing both for link prediction (document recommendation)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GNN better for generalizability, working with new data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Determine metrics for accuracy, scalability, and cost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Overview</a:t>
            </a:r>
            <a:r>
              <a:rPr lang="en"/>
              <a:t> – My Contributions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Embedding Visualization Tool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tool that makes it easier to analyze large collections of documents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Analyze similarities and differences between types of embeddings (Specter, Specter 2, SciNCL, etc)</a:t>
            </a:r>
            <a:endParaRPr sz="2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25" y="2571750"/>
            <a:ext cx="3012150" cy="18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025" y="2571750"/>
            <a:ext cx="4559405" cy="19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3075" y="445024"/>
            <a:ext cx="1555225" cy="12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544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Project Overview</a:t>
            </a:r>
            <a:r>
              <a:rPr lang="en"/>
              <a:t> – My Contributions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750" y="1153775"/>
            <a:ext cx="5344500" cy="35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3201025" y="963000"/>
            <a:ext cx="3830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 for Proposed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Macintosh PowerPoint</Application>
  <PresentationFormat>On-screen Show (16:9)</PresentationFormat>
  <Paragraphs>123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Verdana</vt:lpstr>
      <vt:lpstr>Simple Light</vt:lpstr>
      <vt:lpstr>Better Together: Text and Context Team Overview and Individual Progress Report</vt:lpstr>
      <vt:lpstr>Outline</vt:lpstr>
      <vt:lpstr>Introduction – Overall Motivation</vt:lpstr>
      <vt:lpstr>Team Overview – Evaluation</vt:lpstr>
      <vt:lpstr>Team Overview – Resources / Systems</vt:lpstr>
      <vt:lpstr>Team Overview – Resources / Systems</vt:lpstr>
      <vt:lpstr>Project Overview – My Contributions</vt:lpstr>
      <vt:lpstr>K-Means</vt:lpstr>
      <vt:lpstr>Project Overview – My Contributions</vt:lpstr>
      <vt:lpstr>Project Overview – My Contributions</vt:lpstr>
      <vt:lpstr>Hierarchical Clustering (Agglomerative)</vt:lpstr>
      <vt:lpstr>Project Overview – My Contribution</vt:lpstr>
      <vt:lpstr>Project Overview – My Contributions</vt:lpstr>
      <vt:lpstr>Project Overview – My Contributions</vt:lpstr>
      <vt:lpstr>Project Overview – My Contributions</vt:lpstr>
      <vt:lpstr>Project Overview – Next Steps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Together: Text and Context Team Overview and Individual Progress Report</dc:title>
  <cp:lastModifiedBy>Melissa Mitchell</cp:lastModifiedBy>
  <cp:revision>1</cp:revision>
  <dcterms:modified xsi:type="dcterms:W3CDTF">2023-07-07T11:31:43Z</dcterms:modified>
</cp:coreProperties>
</file>